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F3A675-48DB-4AF7-AFA4-F9CA6468DF04}" v="1549" dt="2021-03-26T10:49:44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EFEC9-39E2-4FA5-8C90-733E988A686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033F5E5-5763-47DF-B591-79D8F5756791}">
      <dgm:prSet/>
      <dgm:spPr/>
      <dgm:t>
        <a:bodyPr/>
        <a:lstStyle/>
        <a:p>
          <a:r>
            <a:rPr lang="pl-PL" dirty="0"/>
            <a:t>Święty Józef był człowiekiem dobrym,</a:t>
          </a:r>
          <a:endParaRPr lang="en-US" dirty="0"/>
        </a:p>
      </dgm:t>
    </dgm:pt>
    <dgm:pt modelId="{A7BBAED5-35D7-49C5-A198-DE0BB6BD9731}" type="parTrans" cxnId="{57A40B45-4029-434B-8A83-0166A692A4F4}">
      <dgm:prSet/>
      <dgm:spPr/>
      <dgm:t>
        <a:bodyPr/>
        <a:lstStyle/>
        <a:p>
          <a:endParaRPr lang="en-US"/>
        </a:p>
      </dgm:t>
    </dgm:pt>
    <dgm:pt modelId="{7D38B66E-5721-4495-99F9-66C098BFDDE1}" type="sibTrans" cxnId="{57A40B45-4029-434B-8A83-0166A692A4F4}">
      <dgm:prSet/>
      <dgm:spPr/>
      <dgm:t>
        <a:bodyPr/>
        <a:lstStyle/>
        <a:p>
          <a:endParaRPr lang="en-US"/>
        </a:p>
      </dgm:t>
    </dgm:pt>
    <dgm:pt modelId="{EA70652C-EF53-471E-913F-9F20F854F8A5}">
      <dgm:prSet/>
      <dgm:spPr/>
      <dgm:t>
        <a:bodyPr/>
        <a:lstStyle/>
        <a:p>
          <a:r>
            <a:rPr lang="pl-PL" dirty="0"/>
            <a:t>skromnym i bardzo pokornym.</a:t>
          </a:r>
          <a:endParaRPr lang="en-US" dirty="0"/>
        </a:p>
      </dgm:t>
    </dgm:pt>
    <dgm:pt modelId="{4481E694-39BD-4DBF-B0B7-AB3DC0A15E9C}" type="parTrans" cxnId="{2980FD36-089A-47F7-A9D6-A63A3746FED7}">
      <dgm:prSet/>
      <dgm:spPr/>
      <dgm:t>
        <a:bodyPr/>
        <a:lstStyle/>
        <a:p>
          <a:endParaRPr lang="en-US"/>
        </a:p>
      </dgm:t>
    </dgm:pt>
    <dgm:pt modelId="{A407637B-4BE4-446B-B29D-4842BCE803DF}" type="sibTrans" cxnId="{2980FD36-089A-47F7-A9D6-A63A3746FED7}">
      <dgm:prSet/>
      <dgm:spPr/>
      <dgm:t>
        <a:bodyPr/>
        <a:lstStyle/>
        <a:p>
          <a:endParaRPr lang="en-US"/>
        </a:p>
      </dgm:t>
    </dgm:pt>
    <dgm:pt modelId="{8E185521-A7AC-432B-9DD8-A7B14C1FE360}">
      <dgm:prSet/>
      <dgm:spPr/>
      <dgm:t>
        <a:bodyPr/>
        <a:lstStyle/>
        <a:p>
          <a:r>
            <a:rPr lang="pl-PL" dirty="0"/>
            <a:t>Gdy w jego śnie Anioł się ukazał</a:t>
          </a:r>
          <a:endParaRPr lang="en-US" dirty="0"/>
        </a:p>
      </dgm:t>
    </dgm:pt>
    <dgm:pt modelId="{5D574094-5262-402B-B11E-6CBB4B3645CD}" type="parTrans" cxnId="{008E3221-7DF5-42A5-A234-E337C65D366D}">
      <dgm:prSet/>
      <dgm:spPr/>
      <dgm:t>
        <a:bodyPr/>
        <a:lstStyle/>
        <a:p>
          <a:endParaRPr lang="en-US"/>
        </a:p>
      </dgm:t>
    </dgm:pt>
    <dgm:pt modelId="{D0C27A89-D362-4624-8053-BCA8963CA45B}" type="sibTrans" cxnId="{008E3221-7DF5-42A5-A234-E337C65D366D}">
      <dgm:prSet/>
      <dgm:spPr/>
      <dgm:t>
        <a:bodyPr/>
        <a:lstStyle/>
        <a:p>
          <a:endParaRPr lang="en-US"/>
        </a:p>
      </dgm:t>
    </dgm:pt>
    <dgm:pt modelId="{A6FC2BB2-83D5-4065-BE6C-E8102040ABB1}">
      <dgm:prSet/>
      <dgm:spPr/>
      <dgm:t>
        <a:bodyPr/>
        <a:lstStyle/>
        <a:p>
          <a:r>
            <a:rPr lang="pl-PL" dirty="0"/>
            <a:t>To Józef od razu zrobił to co mu nakazał.</a:t>
          </a:r>
          <a:endParaRPr lang="en-US" dirty="0"/>
        </a:p>
      </dgm:t>
    </dgm:pt>
    <dgm:pt modelId="{81D07D6C-73E7-45AB-B291-80B11741BB49}" type="parTrans" cxnId="{2CAD940C-BE37-4180-A209-0AD7BCDD72C7}">
      <dgm:prSet/>
      <dgm:spPr/>
      <dgm:t>
        <a:bodyPr/>
        <a:lstStyle/>
        <a:p>
          <a:endParaRPr lang="en-US"/>
        </a:p>
      </dgm:t>
    </dgm:pt>
    <dgm:pt modelId="{CBB0E251-0B12-439B-9575-329D7BA41C3A}" type="sibTrans" cxnId="{2CAD940C-BE37-4180-A209-0AD7BCDD72C7}">
      <dgm:prSet/>
      <dgm:spPr/>
      <dgm:t>
        <a:bodyPr/>
        <a:lstStyle/>
        <a:p>
          <a:endParaRPr lang="en-US"/>
        </a:p>
      </dgm:t>
    </dgm:pt>
    <dgm:pt modelId="{BC576109-5F06-4D36-AA09-82D2BF68A903}" type="pres">
      <dgm:prSet presAssocID="{B6DEFEC9-39E2-4FA5-8C90-733E988A6860}" presName="vert0" presStyleCnt="0">
        <dgm:presLayoutVars>
          <dgm:dir/>
          <dgm:animOne val="branch"/>
          <dgm:animLvl val="lvl"/>
        </dgm:presLayoutVars>
      </dgm:prSet>
      <dgm:spPr/>
    </dgm:pt>
    <dgm:pt modelId="{8A1F33AF-EDD4-4CC0-8730-E7E8B1AFEC9F}" type="pres">
      <dgm:prSet presAssocID="{0033F5E5-5763-47DF-B591-79D8F5756791}" presName="thickLine" presStyleLbl="alignNode1" presStyleIdx="0" presStyleCnt="4"/>
      <dgm:spPr/>
    </dgm:pt>
    <dgm:pt modelId="{0AFE0755-269F-4A61-9025-706D0CAAC616}" type="pres">
      <dgm:prSet presAssocID="{0033F5E5-5763-47DF-B591-79D8F5756791}" presName="horz1" presStyleCnt="0"/>
      <dgm:spPr/>
    </dgm:pt>
    <dgm:pt modelId="{1C075314-DC90-4801-95FA-67CA630CA13D}" type="pres">
      <dgm:prSet presAssocID="{0033F5E5-5763-47DF-B591-79D8F5756791}" presName="tx1" presStyleLbl="revTx" presStyleIdx="0" presStyleCnt="4"/>
      <dgm:spPr/>
    </dgm:pt>
    <dgm:pt modelId="{7C4CFFF8-1276-49B3-B0C7-C8E52B67ACD6}" type="pres">
      <dgm:prSet presAssocID="{0033F5E5-5763-47DF-B591-79D8F5756791}" presName="vert1" presStyleCnt="0"/>
      <dgm:spPr/>
    </dgm:pt>
    <dgm:pt modelId="{40C8D87A-3F2E-4C0E-AAFE-B350EEC63337}" type="pres">
      <dgm:prSet presAssocID="{EA70652C-EF53-471E-913F-9F20F854F8A5}" presName="thickLine" presStyleLbl="alignNode1" presStyleIdx="1" presStyleCnt="4"/>
      <dgm:spPr/>
    </dgm:pt>
    <dgm:pt modelId="{2CEEE0CE-14D3-4F12-AC7F-FA2A5A69C853}" type="pres">
      <dgm:prSet presAssocID="{EA70652C-EF53-471E-913F-9F20F854F8A5}" presName="horz1" presStyleCnt="0"/>
      <dgm:spPr/>
    </dgm:pt>
    <dgm:pt modelId="{7955026E-F835-41E6-A2EA-715169F7E11B}" type="pres">
      <dgm:prSet presAssocID="{EA70652C-EF53-471E-913F-9F20F854F8A5}" presName="tx1" presStyleLbl="revTx" presStyleIdx="1" presStyleCnt="4"/>
      <dgm:spPr/>
    </dgm:pt>
    <dgm:pt modelId="{64EDEEF3-39B6-4A50-BF67-8F92F7C8C01F}" type="pres">
      <dgm:prSet presAssocID="{EA70652C-EF53-471E-913F-9F20F854F8A5}" presName="vert1" presStyleCnt="0"/>
      <dgm:spPr/>
    </dgm:pt>
    <dgm:pt modelId="{D7DAC8AC-3DA8-4367-BFD2-770515C8D02B}" type="pres">
      <dgm:prSet presAssocID="{8E185521-A7AC-432B-9DD8-A7B14C1FE360}" presName="thickLine" presStyleLbl="alignNode1" presStyleIdx="2" presStyleCnt="4"/>
      <dgm:spPr/>
    </dgm:pt>
    <dgm:pt modelId="{5C26BAD2-8B49-4875-BCEF-301C45D2EE1F}" type="pres">
      <dgm:prSet presAssocID="{8E185521-A7AC-432B-9DD8-A7B14C1FE360}" presName="horz1" presStyleCnt="0"/>
      <dgm:spPr/>
    </dgm:pt>
    <dgm:pt modelId="{7EE25CCE-4700-4536-ADD9-3F049222A471}" type="pres">
      <dgm:prSet presAssocID="{8E185521-A7AC-432B-9DD8-A7B14C1FE360}" presName="tx1" presStyleLbl="revTx" presStyleIdx="2" presStyleCnt="4"/>
      <dgm:spPr/>
    </dgm:pt>
    <dgm:pt modelId="{FDEACDC9-4C2D-4EC5-A569-0057A2A7A53D}" type="pres">
      <dgm:prSet presAssocID="{8E185521-A7AC-432B-9DD8-A7B14C1FE360}" presName="vert1" presStyleCnt="0"/>
      <dgm:spPr/>
    </dgm:pt>
    <dgm:pt modelId="{A19AB9C0-C907-4AF1-B5B0-AABDEB159E2B}" type="pres">
      <dgm:prSet presAssocID="{A6FC2BB2-83D5-4065-BE6C-E8102040ABB1}" presName="thickLine" presStyleLbl="alignNode1" presStyleIdx="3" presStyleCnt="4"/>
      <dgm:spPr/>
    </dgm:pt>
    <dgm:pt modelId="{651FE767-573F-41A1-95B8-8BF7EBAB5335}" type="pres">
      <dgm:prSet presAssocID="{A6FC2BB2-83D5-4065-BE6C-E8102040ABB1}" presName="horz1" presStyleCnt="0"/>
      <dgm:spPr/>
    </dgm:pt>
    <dgm:pt modelId="{AF0E9430-4957-452D-B269-0DF1BCDBC1BF}" type="pres">
      <dgm:prSet presAssocID="{A6FC2BB2-83D5-4065-BE6C-E8102040ABB1}" presName="tx1" presStyleLbl="revTx" presStyleIdx="3" presStyleCnt="4"/>
      <dgm:spPr/>
    </dgm:pt>
    <dgm:pt modelId="{D13CFB9D-9BF0-47D9-9B68-E952B4340F59}" type="pres">
      <dgm:prSet presAssocID="{A6FC2BB2-83D5-4065-BE6C-E8102040ABB1}" presName="vert1" presStyleCnt="0"/>
      <dgm:spPr/>
    </dgm:pt>
  </dgm:ptLst>
  <dgm:cxnLst>
    <dgm:cxn modelId="{2CAD940C-BE37-4180-A209-0AD7BCDD72C7}" srcId="{B6DEFEC9-39E2-4FA5-8C90-733E988A6860}" destId="{A6FC2BB2-83D5-4065-BE6C-E8102040ABB1}" srcOrd="3" destOrd="0" parTransId="{81D07D6C-73E7-45AB-B291-80B11741BB49}" sibTransId="{CBB0E251-0B12-439B-9575-329D7BA41C3A}"/>
    <dgm:cxn modelId="{F1D04320-5282-4525-B6B6-0FF75DA4A261}" type="presOf" srcId="{B6DEFEC9-39E2-4FA5-8C90-733E988A6860}" destId="{BC576109-5F06-4D36-AA09-82D2BF68A903}" srcOrd="0" destOrd="0" presId="urn:microsoft.com/office/officeart/2008/layout/LinedList"/>
    <dgm:cxn modelId="{008E3221-7DF5-42A5-A234-E337C65D366D}" srcId="{B6DEFEC9-39E2-4FA5-8C90-733E988A6860}" destId="{8E185521-A7AC-432B-9DD8-A7B14C1FE360}" srcOrd="2" destOrd="0" parTransId="{5D574094-5262-402B-B11E-6CBB4B3645CD}" sibTransId="{D0C27A89-D362-4624-8053-BCA8963CA45B}"/>
    <dgm:cxn modelId="{A485392F-835D-4323-B362-3DB506B9CC2B}" type="presOf" srcId="{0033F5E5-5763-47DF-B591-79D8F5756791}" destId="{1C075314-DC90-4801-95FA-67CA630CA13D}" srcOrd="0" destOrd="0" presId="urn:microsoft.com/office/officeart/2008/layout/LinedList"/>
    <dgm:cxn modelId="{2980FD36-089A-47F7-A9D6-A63A3746FED7}" srcId="{B6DEFEC9-39E2-4FA5-8C90-733E988A6860}" destId="{EA70652C-EF53-471E-913F-9F20F854F8A5}" srcOrd="1" destOrd="0" parTransId="{4481E694-39BD-4DBF-B0B7-AB3DC0A15E9C}" sibTransId="{A407637B-4BE4-446B-B29D-4842BCE803DF}"/>
    <dgm:cxn modelId="{57A40B45-4029-434B-8A83-0166A692A4F4}" srcId="{B6DEFEC9-39E2-4FA5-8C90-733E988A6860}" destId="{0033F5E5-5763-47DF-B591-79D8F5756791}" srcOrd="0" destOrd="0" parTransId="{A7BBAED5-35D7-49C5-A198-DE0BB6BD9731}" sibTransId="{7D38B66E-5721-4495-99F9-66C098BFDDE1}"/>
    <dgm:cxn modelId="{574BD272-7C50-4B9E-90D2-A71C8A00FFE6}" type="presOf" srcId="{EA70652C-EF53-471E-913F-9F20F854F8A5}" destId="{7955026E-F835-41E6-A2EA-715169F7E11B}" srcOrd="0" destOrd="0" presId="urn:microsoft.com/office/officeart/2008/layout/LinedList"/>
    <dgm:cxn modelId="{7AFC3675-2067-4872-9A12-C1C6723E1663}" type="presOf" srcId="{8E185521-A7AC-432B-9DD8-A7B14C1FE360}" destId="{7EE25CCE-4700-4536-ADD9-3F049222A471}" srcOrd="0" destOrd="0" presId="urn:microsoft.com/office/officeart/2008/layout/LinedList"/>
    <dgm:cxn modelId="{0E47CFAD-B98A-4B42-972A-EA2CDF28A14E}" type="presOf" srcId="{A6FC2BB2-83D5-4065-BE6C-E8102040ABB1}" destId="{AF0E9430-4957-452D-B269-0DF1BCDBC1BF}" srcOrd="0" destOrd="0" presId="urn:microsoft.com/office/officeart/2008/layout/LinedList"/>
    <dgm:cxn modelId="{4B590FCD-2295-4A1F-84E2-329BEDCA8C2A}" type="presParOf" srcId="{BC576109-5F06-4D36-AA09-82D2BF68A903}" destId="{8A1F33AF-EDD4-4CC0-8730-E7E8B1AFEC9F}" srcOrd="0" destOrd="0" presId="urn:microsoft.com/office/officeart/2008/layout/LinedList"/>
    <dgm:cxn modelId="{36E2FCB2-D0D8-44C0-81CF-AE3C38B0C8AD}" type="presParOf" srcId="{BC576109-5F06-4D36-AA09-82D2BF68A903}" destId="{0AFE0755-269F-4A61-9025-706D0CAAC616}" srcOrd="1" destOrd="0" presId="urn:microsoft.com/office/officeart/2008/layout/LinedList"/>
    <dgm:cxn modelId="{449B2EF9-74DE-47EB-9959-E065514C23A7}" type="presParOf" srcId="{0AFE0755-269F-4A61-9025-706D0CAAC616}" destId="{1C075314-DC90-4801-95FA-67CA630CA13D}" srcOrd="0" destOrd="0" presId="urn:microsoft.com/office/officeart/2008/layout/LinedList"/>
    <dgm:cxn modelId="{93E1AAE3-E07D-41C3-BE26-0914D5E0788F}" type="presParOf" srcId="{0AFE0755-269F-4A61-9025-706D0CAAC616}" destId="{7C4CFFF8-1276-49B3-B0C7-C8E52B67ACD6}" srcOrd="1" destOrd="0" presId="urn:microsoft.com/office/officeart/2008/layout/LinedList"/>
    <dgm:cxn modelId="{BE71DD85-9E87-4062-8813-49AAE1483B3F}" type="presParOf" srcId="{BC576109-5F06-4D36-AA09-82D2BF68A903}" destId="{40C8D87A-3F2E-4C0E-AAFE-B350EEC63337}" srcOrd="2" destOrd="0" presId="urn:microsoft.com/office/officeart/2008/layout/LinedList"/>
    <dgm:cxn modelId="{68F8A2BD-AF53-4C1D-9B91-FCF09336B5D4}" type="presParOf" srcId="{BC576109-5F06-4D36-AA09-82D2BF68A903}" destId="{2CEEE0CE-14D3-4F12-AC7F-FA2A5A69C853}" srcOrd="3" destOrd="0" presId="urn:microsoft.com/office/officeart/2008/layout/LinedList"/>
    <dgm:cxn modelId="{764B1CFC-A7DC-4221-BCB2-B2C3767F45D4}" type="presParOf" srcId="{2CEEE0CE-14D3-4F12-AC7F-FA2A5A69C853}" destId="{7955026E-F835-41E6-A2EA-715169F7E11B}" srcOrd="0" destOrd="0" presId="urn:microsoft.com/office/officeart/2008/layout/LinedList"/>
    <dgm:cxn modelId="{04C144DE-84F3-4871-86FB-AE88E5C6B7E2}" type="presParOf" srcId="{2CEEE0CE-14D3-4F12-AC7F-FA2A5A69C853}" destId="{64EDEEF3-39B6-4A50-BF67-8F92F7C8C01F}" srcOrd="1" destOrd="0" presId="urn:microsoft.com/office/officeart/2008/layout/LinedList"/>
    <dgm:cxn modelId="{E4C34FBB-8008-40A8-9D92-231130B47BE2}" type="presParOf" srcId="{BC576109-5F06-4D36-AA09-82D2BF68A903}" destId="{D7DAC8AC-3DA8-4367-BFD2-770515C8D02B}" srcOrd="4" destOrd="0" presId="urn:microsoft.com/office/officeart/2008/layout/LinedList"/>
    <dgm:cxn modelId="{A260BC06-2FF5-40DB-A2DA-0DD52E493315}" type="presParOf" srcId="{BC576109-5F06-4D36-AA09-82D2BF68A903}" destId="{5C26BAD2-8B49-4875-BCEF-301C45D2EE1F}" srcOrd="5" destOrd="0" presId="urn:microsoft.com/office/officeart/2008/layout/LinedList"/>
    <dgm:cxn modelId="{5AEA40F5-E613-4E4C-BCC2-6B750C85E5AA}" type="presParOf" srcId="{5C26BAD2-8B49-4875-BCEF-301C45D2EE1F}" destId="{7EE25CCE-4700-4536-ADD9-3F049222A471}" srcOrd="0" destOrd="0" presId="urn:microsoft.com/office/officeart/2008/layout/LinedList"/>
    <dgm:cxn modelId="{6E6BC6EE-10B1-48C8-9D99-9E47D6E2E7D7}" type="presParOf" srcId="{5C26BAD2-8B49-4875-BCEF-301C45D2EE1F}" destId="{FDEACDC9-4C2D-4EC5-A569-0057A2A7A53D}" srcOrd="1" destOrd="0" presId="urn:microsoft.com/office/officeart/2008/layout/LinedList"/>
    <dgm:cxn modelId="{E3A93664-4B1D-43F8-8FAE-4482045829D6}" type="presParOf" srcId="{BC576109-5F06-4D36-AA09-82D2BF68A903}" destId="{A19AB9C0-C907-4AF1-B5B0-AABDEB159E2B}" srcOrd="6" destOrd="0" presId="urn:microsoft.com/office/officeart/2008/layout/LinedList"/>
    <dgm:cxn modelId="{0F9D6702-8EAC-4485-8159-609BE784C593}" type="presParOf" srcId="{BC576109-5F06-4D36-AA09-82D2BF68A903}" destId="{651FE767-573F-41A1-95B8-8BF7EBAB5335}" srcOrd="7" destOrd="0" presId="urn:microsoft.com/office/officeart/2008/layout/LinedList"/>
    <dgm:cxn modelId="{D512484B-0960-4E34-B2AF-B01A39B8F82B}" type="presParOf" srcId="{651FE767-573F-41A1-95B8-8BF7EBAB5335}" destId="{AF0E9430-4957-452D-B269-0DF1BCDBC1BF}" srcOrd="0" destOrd="0" presId="urn:microsoft.com/office/officeart/2008/layout/LinedList"/>
    <dgm:cxn modelId="{634B28CB-8E30-4900-9F21-D6B22F245C0D}" type="presParOf" srcId="{651FE767-573F-41A1-95B8-8BF7EBAB5335}" destId="{D13CFB9D-9BF0-47D9-9B68-E952B4340F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F33AF-EDD4-4CC0-8730-E7E8B1AFEC9F}">
      <dsp:nvSpPr>
        <dsp:cNvPr id="0" name=""/>
        <dsp:cNvSpPr/>
      </dsp:nvSpPr>
      <dsp:spPr>
        <a:xfrm>
          <a:off x="0" y="0"/>
          <a:ext cx="68054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75314-DC90-4801-95FA-67CA630CA13D}">
      <dsp:nvSpPr>
        <dsp:cNvPr id="0" name=""/>
        <dsp:cNvSpPr/>
      </dsp:nvSpPr>
      <dsp:spPr>
        <a:xfrm>
          <a:off x="0" y="0"/>
          <a:ext cx="6805424" cy="1119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Święty Józef był człowiekiem dobrym,</a:t>
          </a:r>
          <a:endParaRPr lang="en-US" sz="3100" kern="1200" dirty="0"/>
        </a:p>
      </dsp:txBody>
      <dsp:txXfrm>
        <a:off x="0" y="0"/>
        <a:ext cx="6805424" cy="1119474"/>
      </dsp:txXfrm>
    </dsp:sp>
    <dsp:sp modelId="{40C8D87A-3F2E-4C0E-AAFE-B350EEC63337}">
      <dsp:nvSpPr>
        <dsp:cNvPr id="0" name=""/>
        <dsp:cNvSpPr/>
      </dsp:nvSpPr>
      <dsp:spPr>
        <a:xfrm>
          <a:off x="0" y="1119474"/>
          <a:ext cx="68054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5026E-F835-41E6-A2EA-715169F7E11B}">
      <dsp:nvSpPr>
        <dsp:cNvPr id="0" name=""/>
        <dsp:cNvSpPr/>
      </dsp:nvSpPr>
      <dsp:spPr>
        <a:xfrm>
          <a:off x="0" y="1119474"/>
          <a:ext cx="6805424" cy="1119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skromnym i bardzo pokornym.</a:t>
          </a:r>
          <a:endParaRPr lang="en-US" sz="3100" kern="1200" dirty="0"/>
        </a:p>
      </dsp:txBody>
      <dsp:txXfrm>
        <a:off x="0" y="1119474"/>
        <a:ext cx="6805424" cy="1119474"/>
      </dsp:txXfrm>
    </dsp:sp>
    <dsp:sp modelId="{D7DAC8AC-3DA8-4367-BFD2-770515C8D02B}">
      <dsp:nvSpPr>
        <dsp:cNvPr id="0" name=""/>
        <dsp:cNvSpPr/>
      </dsp:nvSpPr>
      <dsp:spPr>
        <a:xfrm>
          <a:off x="0" y="2238949"/>
          <a:ext cx="68054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25CCE-4700-4536-ADD9-3F049222A471}">
      <dsp:nvSpPr>
        <dsp:cNvPr id="0" name=""/>
        <dsp:cNvSpPr/>
      </dsp:nvSpPr>
      <dsp:spPr>
        <a:xfrm>
          <a:off x="0" y="2238949"/>
          <a:ext cx="6805424" cy="1119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Gdy w jego śnie Anioł się ukazał</a:t>
          </a:r>
          <a:endParaRPr lang="en-US" sz="3100" kern="1200" dirty="0"/>
        </a:p>
      </dsp:txBody>
      <dsp:txXfrm>
        <a:off x="0" y="2238949"/>
        <a:ext cx="6805424" cy="1119474"/>
      </dsp:txXfrm>
    </dsp:sp>
    <dsp:sp modelId="{A19AB9C0-C907-4AF1-B5B0-AABDEB159E2B}">
      <dsp:nvSpPr>
        <dsp:cNvPr id="0" name=""/>
        <dsp:cNvSpPr/>
      </dsp:nvSpPr>
      <dsp:spPr>
        <a:xfrm>
          <a:off x="0" y="3358424"/>
          <a:ext cx="68054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E9430-4957-452D-B269-0DF1BCDBC1BF}">
      <dsp:nvSpPr>
        <dsp:cNvPr id="0" name=""/>
        <dsp:cNvSpPr/>
      </dsp:nvSpPr>
      <dsp:spPr>
        <a:xfrm>
          <a:off x="0" y="3358424"/>
          <a:ext cx="6805424" cy="1119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To Józef od razu zrobił to co mu nakazał.</a:t>
          </a:r>
          <a:endParaRPr lang="en-US" sz="3100" kern="1200" dirty="0"/>
        </a:p>
      </dsp:txBody>
      <dsp:txXfrm>
        <a:off x="0" y="3358424"/>
        <a:ext cx="6805424" cy="1119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06.05.2021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fyicpob4Tj4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osoba, wewnątrz&#10;&#10;Opis wygenerowany automatycznie">
            <a:extLst>
              <a:ext uri="{FF2B5EF4-FFF2-40B4-BE49-F238E27FC236}">
                <a16:creationId xmlns:a16="http://schemas.microsoft.com/office/drawing/2014/main" id="{1DD3E3E2-E6B9-4DF2-9B15-D8683B85D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56" b="4173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pl-PL" sz="6600" dirty="0">
                <a:cs typeface="Calibri Light"/>
              </a:rPr>
              <a:t>Św. Józef  - oczami klasy 4b</a:t>
            </a:r>
            <a:endParaRPr lang="pl-PL" sz="66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l-PL" dirty="0">
                <a:cs typeface="Calibri"/>
              </a:rPr>
              <a:t>Rekolekcje wielkopostne 2021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5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27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35" name="Straight Connector 28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Rectangle 3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5D55580-0CC3-4758-9D42-C6B5C0CB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 err="1">
                <a:latin typeface="+mj-lt"/>
                <a:ea typeface="+mj-ea"/>
                <a:cs typeface="+mj-cs"/>
              </a:rPr>
              <a:t>Kilka</a:t>
            </a:r>
            <a:r>
              <a:rPr lang="en-US" sz="6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latin typeface="+mj-lt"/>
                <a:ea typeface="+mj-ea"/>
                <a:cs typeface="+mj-cs"/>
              </a:rPr>
              <a:t>naszych</a:t>
            </a:r>
            <a:r>
              <a:rPr lang="en-US" sz="6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latin typeface="+mj-lt"/>
                <a:ea typeface="+mj-ea"/>
                <a:cs typeface="+mj-cs"/>
              </a:rPr>
              <a:t>refleksji</a:t>
            </a:r>
            <a:r>
              <a:rPr lang="en-US" sz="6600" kern="1200" dirty="0">
                <a:latin typeface="+mj-lt"/>
                <a:ea typeface="+mj-ea"/>
                <a:cs typeface="+mj-cs"/>
              </a:rPr>
              <a:t> po </a:t>
            </a:r>
            <a:r>
              <a:rPr lang="en-US" sz="6600" dirty="0" err="1"/>
              <a:t>przeżytych</a:t>
            </a:r>
            <a:r>
              <a:rPr lang="en-US" sz="6600" dirty="0"/>
              <a:t> </a:t>
            </a:r>
            <a:r>
              <a:rPr lang="en-US" sz="6600" kern="1200" dirty="0" err="1">
                <a:latin typeface="+mj-lt"/>
                <a:ea typeface="+mj-ea"/>
                <a:cs typeface="+mj-cs"/>
              </a:rPr>
              <a:t>rekolekcjach</a:t>
            </a:r>
            <a:endParaRPr lang="en-US" sz="6600" kern="1200" dirty="0" err="1">
              <a:latin typeface="+mj-lt"/>
              <a:cs typeface="Calibri Ligh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A91CAF4-9819-4E07-92C3-8FCABEA64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847318"/>
            <a:ext cx="9144000" cy="186062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2800" kern="1200" dirty="0">
                <a:latin typeface="+mn-lt"/>
                <a:ea typeface="+mn-ea"/>
                <a:cs typeface="+mn-cs"/>
              </a:rPr>
              <a:t>W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dniach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25 – 26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marca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2021 r.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odbyliśmy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w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naszej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szkole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rekolekcje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wielkopostne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.</a:t>
            </a:r>
          </a:p>
          <a:p>
            <a:pPr algn="ctr"/>
            <a:endParaRPr lang="en-US" sz="2800" dirty="0">
              <a:cs typeface="Calibri"/>
            </a:endParaRPr>
          </a:p>
          <a:p>
            <a:pPr algn="ctr"/>
            <a:r>
              <a:rPr lang="en-US" sz="2800" dirty="0">
                <a:cs typeface="Calibri"/>
              </a:rPr>
              <a:t>Oto co w </a:t>
            </a:r>
            <a:r>
              <a:rPr lang="en-US" sz="2800" dirty="0" err="1">
                <a:cs typeface="Calibri"/>
              </a:rPr>
              <a:t>nas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zostało</a:t>
            </a:r>
            <a:r>
              <a:rPr lang="en-US" sz="2800" dirty="0">
                <a:cs typeface="Calibri"/>
              </a:rPr>
              <a:t>...</a:t>
            </a:r>
          </a:p>
          <a:p>
            <a:pPr algn="ctr"/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238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708151B-EAD9-4AC1-B8C5-A1FDDF23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,,Rozmowa</a:t>
            </a:r>
            <a:b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ze św. Józefem"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E3ACB40-6D0D-4147-9865-868FC6FA2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 err="1"/>
              <a:t>Wysłuchaliśmy</a:t>
            </a:r>
            <a:r>
              <a:rPr lang="en-US" sz="1800" dirty="0"/>
              <a:t> </a:t>
            </a:r>
            <a:r>
              <a:rPr lang="en-US" sz="1800" dirty="0" err="1"/>
              <a:t>piosenki</a:t>
            </a:r>
            <a:r>
              <a:rPr lang="en-US" sz="1800" dirty="0"/>
              <a:t> w </a:t>
            </a:r>
            <a:r>
              <a:rPr lang="en-US" sz="1800" dirty="0" err="1"/>
              <a:t>wykonaniu</a:t>
            </a:r>
            <a:r>
              <a:rPr lang="en-US" sz="1800" dirty="0"/>
              <a:t> </a:t>
            </a:r>
            <a:r>
              <a:rPr lang="en-US" sz="1800" dirty="0" err="1"/>
              <a:t>Duszpasterstwa</a:t>
            </a:r>
            <a:r>
              <a:rPr lang="en-US" sz="1800" dirty="0"/>
              <a:t> </a:t>
            </a:r>
            <a:r>
              <a:rPr lang="en-US" sz="1800" dirty="0" err="1"/>
              <a:t>Akademickiego</a:t>
            </a:r>
            <a:r>
              <a:rPr lang="en-US" sz="1800" dirty="0"/>
              <a:t> </a:t>
            </a:r>
            <a:endParaRPr lang="pl-PL"/>
          </a:p>
          <a:p>
            <a:r>
              <a:rPr lang="en-US" sz="1800" dirty="0"/>
              <a:t>(</a:t>
            </a:r>
            <a:r>
              <a:rPr lang="en-US" sz="1800" dirty="0" err="1"/>
              <a:t>autor</a:t>
            </a:r>
            <a:r>
              <a:rPr lang="en-US" sz="1800" dirty="0"/>
              <a:t> </a:t>
            </a:r>
            <a:r>
              <a:rPr lang="en-US" sz="1800" dirty="0" err="1"/>
              <a:t>tekstu</a:t>
            </a:r>
            <a:r>
              <a:rPr lang="en-US" sz="1800" dirty="0"/>
              <a:t>: Bożena Anna Flak)</a:t>
            </a:r>
            <a:endParaRPr lang="en-US" sz="1800" dirty="0"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r>
              <a:rPr lang="en-US" sz="1800" dirty="0" err="1"/>
              <a:t>Wzruszyły</a:t>
            </a:r>
            <a:r>
              <a:rPr lang="en-US" sz="1800" dirty="0"/>
              <a:t> </a:t>
            </a:r>
            <a:r>
              <a:rPr lang="en-US" sz="1800" dirty="0" err="1"/>
              <a:t>nas</a:t>
            </a:r>
            <a:r>
              <a:rPr lang="en-US" sz="1800" dirty="0"/>
              <a:t> </a:t>
            </a:r>
            <a:r>
              <a:rPr lang="en-US" sz="1800" dirty="0" err="1"/>
              <a:t>słowa</a:t>
            </a:r>
            <a:r>
              <a:rPr lang="en-US" sz="1800" dirty="0"/>
              <a:t>: </a:t>
            </a:r>
            <a:endParaRPr lang="en-US" sz="1800" dirty="0">
              <a:cs typeface="Calibri" panose="020F0502020204030204"/>
            </a:endParaRPr>
          </a:p>
          <a:p>
            <a:r>
              <a:rPr lang="en-US" sz="1800" i="1" err="1"/>
              <a:t>Powiedz</a:t>
            </a:r>
            <a:r>
              <a:rPr lang="en-US" sz="1800" i="1" dirty="0"/>
              <a:t>, co </a:t>
            </a:r>
            <a:r>
              <a:rPr lang="en-US" sz="1800" i="1" err="1"/>
              <a:t>czułeś</a:t>
            </a:r>
            <a:r>
              <a:rPr lang="en-US" sz="1800" i="1" dirty="0"/>
              <a:t>, </a:t>
            </a:r>
            <a:r>
              <a:rPr lang="en-US" sz="1800" i="1" err="1"/>
              <a:t>Józefie</a:t>
            </a:r>
            <a:r>
              <a:rPr lang="en-US" sz="1800" i="1" dirty="0"/>
              <a:t> </a:t>
            </a:r>
            <a:r>
              <a:rPr lang="en-US" sz="1800" i="1" err="1"/>
              <a:t>święty</a:t>
            </a:r>
            <a:r>
              <a:rPr lang="en-US" sz="1800" i="1" dirty="0"/>
              <a:t> w </a:t>
            </a:r>
            <a:r>
              <a:rPr lang="en-US" sz="1800" i="1" err="1"/>
              <a:t>godzinę</a:t>
            </a:r>
            <a:r>
              <a:rPr lang="en-US" sz="1800" i="1" dirty="0"/>
              <a:t> </a:t>
            </a:r>
            <a:r>
              <a:rPr lang="en-US" sz="1800" i="1" err="1"/>
              <a:t>twego</a:t>
            </a:r>
            <a:r>
              <a:rPr lang="en-US" sz="1800" i="1" dirty="0"/>
              <a:t> </a:t>
            </a:r>
            <a:r>
              <a:rPr lang="en-US" sz="1800" i="1" err="1"/>
              <a:t>zwiastowania</a:t>
            </a:r>
            <a:r>
              <a:rPr lang="en-US" sz="1800" i="1" dirty="0"/>
              <a:t>, </a:t>
            </a:r>
            <a:r>
              <a:rPr lang="en-US" sz="1800" i="1" err="1"/>
              <a:t>kiedy</a:t>
            </a:r>
            <a:r>
              <a:rPr lang="en-US" sz="1800" i="1" dirty="0"/>
              <a:t> </a:t>
            </a:r>
            <a:r>
              <a:rPr lang="en-US" sz="1800" i="1" err="1"/>
              <a:t>Bóg</a:t>
            </a:r>
            <a:r>
              <a:rPr lang="en-US" sz="1800" i="1" dirty="0"/>
              <a:t> </a:t>
            </a:r>
            <a:r>
              <a:rPr lang="en-US" sz="1800" i="1" err="1"/>
              <a:t>odebrał</a:t>
            </a:r>
            <a:r>
              <a:rPr lang="en-US" sz="1800" i="1" dirty="0"/>
              <a:t> Ci </a:t>
            </a:r>
            <a:r>
              <a:rPr lang="en-US" sz="1800" i="1" err="1"/>
              <a:t>wszystko</a:t>
            </a:r>
            <a:r>
              <a:rPr lang="en-US" sz="1800" i="1" dirty="0"/>
              <a:t>, </a:t>
            </a:r>
            <a:r>
              <a:rPr lang="en-US" sz="1800" i="1" err="1"/>
              <a:t>i</a:t>
            </a:r>
            <a:r>
              <a:rPr lang="en-US" sz="1800" i="1" dirty="0"/>
              <a:t> </a:t>
            </a:r>
            <a:r>
              <a:rPr lang="en-US" sz="1800" i="1" err="1"/>
              <a:t>wszystko</a:t>
            </a:r>
            <a:r>
              <a:rPr lang="en-US" sz="1800" i="1" dirty="0"/>
              <a:t> </a:t>
            </a:r>
            <a:r>
              <a:rPr lang="en-US" sz="1800" i="1" err="1"/>
              <a:t>dał</a:t>
            </a:r>
            <a:r>
              <a:rPr lang="en-US" sz="1800" i="1" dirty="0"/>
              <a:t> Ci w </a:t>
            </a:r>
            <a:r>
              <a:rPr lang="en-US" sz="1800" i="1" err="1"/>
              <a:t>zamian</a:t>
            </a:r>
            <a:r>
              <a:rPr lang="en-US" sz="1800" i="1" dirty="0"/>
              <a:t>. Jest taka </a:t>
            </a:r>
            <a:r>
              <a:rPr lang="en-US" sz="1800" i="1" err="1"/>
              <a:t>miłość</a:t>
            </a:r>
            <a:r>
              <a:rPr lang="en-US" sz="1800" i="1" dirty="0"/>
              <a:t>, </a:t>
            </a:r>
            <a:r>
              <a:rPr lang="en-US" sz="1800" i="1" err="1"/>
              <a:t>która</a:t>
            </a:r>
            <a:r>
              <a:rPr lang="en-US" sz="1800" i="1" dirty="0"/>
              <a:t> </a:t>
            </a:r>
            <a:r>
              <a:rPr lang="en-US" sz="1800" i="1" err="1"/>
              <a:t>godzi</a:t>
            </a:r>
            <a:r>
              <a:rPr lang="en-US" sz="1800" i="1" dirty="0"/>
              <a:t> </a:t>
            </a:r>
            <a:r>
              <a:rPr lang="en-US" sz="1800" i="1" err="1"/>
              <a:t>ogień</a:t>
            </a:r>
            <a:r>
              <a:rPr lang="en-US" sz="1800" i="1" dirty="0"/>
              <a:t> z </a:t>
            </a:r>
            <a:r>
              <a:rPr lang="en-US" sz="1800" i="1"/>
              <a:t>wodą, </a:t>
            </a:r>
            <a:br>
              <a:rPr lang="en-US" sz="1800" i="1" dirty="0">
                <a:cs typeface="Calibri"/>
              </a:rPr>
            </a:br>
            <a:r>
              <a:rPr lang="en-US" sz="1800" i="1"/>
              <a:t>i </a:t>
            </a:r>
            <a:r>
              <a:rPr lang="en-US" sz="1800" i="1" err="1"/>
              <a:t>wolność</a:t>
            </a:r>
            <a:r>
              <a:rPr lang="en-US" sz="1800" i="1"/>
              <a:t> taka, co </a:t>
            </a:r>
            <a:r>
              <a:rPr lang="en-US" sz="1800" i="1" err="1"/>
              <a:t>dla</a:t>
            </a:r>
            <a:r>
              <a:rPr lang="en-US" sz="1800" i="1" dirty="0"/>
              <a:t> </a:t>
            </a:r>
            <a:r>
              <a:rPr lang="en-US" sz="1800" i="1" err="1"/>
              <a:t>swej</a:t>
            </a:r>
            <a:r>
              <a:rPr lang="en-US" sz="1800" i="1" dirty="0"/>
              <a:t> </a:t>
            </a:r>
            <a:r>
              <a:rPr lang="en-US" sz="1800" i="1" err="1"/>
              <a:t>woli</a:t>
            </a:r>
            <a:r>
              <a:rPr lang="en-US" sz="1800" i="1" dirty="0"/>
              <a:t> </a:t>
            </a:r>
            <a:r>
              <a:rPr lang="en-US" sz="1800" i="1" err="1"/>
              <a:t>zamyka</a:t>
            </a:r>
            <a:r>
              <a:rPr lang="en-US" sz="1800" i="1" dirty="0"/>
              <a:t> </a:t>
            </a:r>
            <a:r>
              <a:rPr lang="en-US" sz="1800" i="1" err="1"/>
              <a:t>drogę</a:t>
            </a:r>
            <a:r>
              <a:rPr lang="en-US" sz="1800" i="1" dirty="0"/>
              <a:t>.</a:t>
            </a:r>
            <a:endParaRPr lang="en-US" sz="1800" i="1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hlinkClick r:id="" action="ppaction://media"/>
            <a:extLst>
              <a:ext uri="{FF2B5EF4-FFF2-40B4-BE49-F238E27FC236}">
                <a16:creationId xmlns:a16="http://schemas.microsoft.com/office/drawing/2014/main" id="{8B4C4088-A49F-4FED-AA6F-A002AF1E849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87738" y="1202058"/>
            <a:ext cx="5628018" cy="422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6C57E66-42B5-442F-8C36-5B6384C0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02" y="669725"/>
            <a:ext cx="3796306" cy="2690949"/>
          </a:xfrm>
        </p:spPr>
        <p:txBody>
          <a:bodyPr anchor="t">
            <a:normAutofit/>
          </a:bodyPr>
          <a:lstStyle/>
          <a:p>
            <a:r>
              <a:rPr lang="pl-PL" sz="6000" dirty="0">
                <a:cs typeface="Calibri Light" panose="020F0302020204030204"/>
              </a:rPr>
              <a:t>Nasza koleżanka, Ania Osiak, napisała:</a:t>
            </a:r>
            <a:endParaRPr lang="pl-PL">
              <a:cs typeface="Calibri Light" panose="020F03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Symbol zastępczy zawartości 2">
            <a:extLst>
              <a:ext uri="{FF2B5EF4-FFF2-40B4-BE49-F238E27FC236}">
                <a16:creationId xmlns:a16="http://schemas.microsoft.com/office/drawing/2014/main" id="{EBD66F88-B1CA-4B70-908F-7CC82705A1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82111" y="1285587"/>
          <a:ext cx="6805424" cy="447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41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37BB791-C49C-41B9-837F-2224BFEDD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69" y="1985594"/>
            <a:ext cx="10160816" cy="367561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kern="1200" dirty="0" err="1">
                <a:latin typeface="+mj-lt"/>
                <a:ea typeface="+mj-ea"/>
                <a:cs typeface="+mj-cs"/>
              </a:rPr>
              <a:t>Bogusiowi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Nalepie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zapadły</a:t>
            </a:r>
            <a:r>
              <a:rPr lang="en-US" kern="1200" dirty="0">
                <a:latin typeface="+mj-lt"/>
                <a:ea typeface="+mj-ea"/>
                <a:cs typeface="+mj-cs"/>
              </a:rPr>
              <a:t> w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pamięć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słowa</a:t>
            </a:r>
            <a:br>
              <a:rPr lang="en-US" kern="1200" dirty="0"/>
            </a:br>
            <a:r>
              <a:rPr lang="en-US" kern="1200" dirty="0">
                <a:latin typeface="+mj-lt"/>
                <a:ea typeface="+mj-ea"/>
                <a:cs typeface="+mj-cs"/>
              </a:rPr>
              <a:t> o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tym</a:t>
            </a:r>
            <a:r>
              <a:rPr lang="en-US" kern="1200" dirty="0">
                <a:latin typeface="+mj-lt"/>
                <a:ea typeface="+mj-ea"/>
                <a:cs typeface="+mj-cs"/>
              </a:rPr>
              <a:t>,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że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św</a:t>
            </a:r>
            <a:r>
              <a:rPr lang="en-US" kern="1200" dirty="0">
                <a:latin typeface="+mj-lt"/>
                <a:ea typeface="+mj-ea"/>
                <a:cs typeface="+mj-cs"/>
              </a:rPr>
              <a:t>. Józef</a:t>
            </a:r>
            <a:br>
              <a:rPr lang="en-US" kern="1200" dirty="0"/>
            </a:br>
            <a:r>
              <a:rPr lang="en-US" kern="1200" dirty="0">
                <a:latin typeface="+mj-lt"/>
                <a:ea typeface="+mj-ea"/>
                <a:cs typeface="+mj-cs"/>
              </a:rPr>
              <a:t> 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poświęcił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swój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dom</a:t>
            </a:r>
            <a:r>
              <a:rPr lang="en-US" kern="1200" dirty="0">
                <a:latin typeface="+mj-lt"/>
                <a:ea typeface="+mj-ea"/>
                <a:cs typeface="+mj-cs"/>
              </a:rPr>
              <a:t> w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Betlejem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i</a:t>
            </a:r>
            <a:r>
              <a:rPr lang="en-US" kern="1200" dirty="0">
                <a:latin typeface="+mj-lt"/>
                <a:ea typeface="+mj-ea"/>
                <a:cs typeface="+mj-cs"/>
              </a:rPr>
              <a:t> w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Egipcie</a:t>
            </a:r>
            <a:r>
              <a:rPr lang="en-US" kern="1200" dirty="0">
                <a:latin typeface="+mj-lt"/>
                <a:ea typeface="+mj-ea"/>
                <a:cs typeface="+mj-cs"/>
              </a:rPr>
              <a:t>,</a:t>
            </a:r>
            <a:br>
              <a:rPr lang="en-US" kern="1200" dirty="0"/>
            </a:br>
            <a:r>
              <a:rPr lang="en-US" kern="1200" dirty="0">
                <a:latin typeface="+mj-lt"/>
                <a:ea typeface="+mj-ea"/>
                <a:cs typeface="+mj-cs"/>
              </a:rPr>
              <a:t> by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uchronić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Jezusa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i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Maryję</a:t>
            </a:r>
            <a:r>
              <a:rPr lang="en-US" kern="1200" dirty="0">
                <a:latin typeface="+mj-lt"/>
                <a:ea typeface="+mj-ea"/>
                <a:cs typeface="+mj-cs"/>
              </a:rPr>
              <a:t>.</a:t>
            </a:r>
            <a:endParaRPr lang="pl-PL"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3E6BF1-047B-4D44-A5E7-B18991096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3" y="1118575"/>
            <a:ext cx="4694004" cy="3442509"/>
          </a:xfrm>
        </p:spPr>
        <p:txBody>
          <a:bodyPr anchor="t">
            <a:normAutofit/>
          </a:bodyPr>
          <a:lstStyle/>
          <a:p>
            <a:r>
              <a:rPr lang="pl-PL" sz="7200" dirty="0">
                <a:cs typeface="Calibri Light"/>
              </a:rPr>
              <a:t>Refleksja Kornelii Wieczorek: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FEDB49-5A15-4695-93F2-354BF96C9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9041" y="1556984"/>
            <a:ext cx="6721920" cy="39037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sz="2200" dirty="0">
                <a:ea typeface="+mn-lt"/>
                <a:cs typeface="+mn-lt"/>
              </a:rPr>
              <a:t>  </a:t>
            </a:r>
            <a:r>
              <a:rPr lang="pl-PL" sz="3600" dirty="0">
                <a:ea typeface="+mn-lt"/>
                <a:cs typeface="+mn-lt"/>
              </a:rPr>
              <a:t>Święty Józef poświęcił się całkowicie woli Bożej,</a:t>
            </a:r>
            <a:endParaRPr lang="pl-PL" sz="3600" dirty="0">
              <a:cs typeface="Calibri"/>
            </a:endParaRPr>
          </a:p>
          <a:p>
            <a:pPr marL="0" indent="0" algn="ctr">
              <a:buNone/>
            </a:pPr>
            <a:r>
              <a:rPr lang="pl-PL" sz="3600" dirty="0">
                <a:ea typeface="+mn-lt"/>
                <a:cs typeface="+mn-lt"/>
              </a:rPr>
              <a:t> bez względu na to, co inni pomyślą,</a:t>
            </a:r>
          </a:p>
          <a:p>
            <a:pPr marL="0" indent="0" algn="ctr">
              <a:buNone/>
            </a:pPr>
            <a:r>
              <a:rPr lang="pl-PL" sz="3600" dirty="0">
                <a:ea typeface="+mn-lt"/>
                <a:cs typeface="+mn-lt"/>
              </a:rPr>
              <a:t> nie zastanawiał się,</a:t>
            </a:r>
          </a:p>
          <a:p>
            <a:pPr marL="0" indent="0" algn="ctr">
              <a:buNone/>
            </a:pPr>
            <a:r>
              <a:rPr lang="pl-PL" sz="3600" dirty="0">
                <a:ea typeface="+mn-lt"/>
                <a:cs typeface="+mn-lt"/>
              </a:rPr>
              <a:t> tylko od razu wypełniał Bożą wolę.</a:t>
            </a:r>
            <a:endParaRPr lang="pl-PL" sz="36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03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20DB201-ABB1-478B-A7C0-05C8EFF9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pl-PL" sz="4100" b="1">
                <a:cs typeface="Calibri Light"/>
              </a:rPr>
              <a:t>Św. Józef</a:t>
            </a:r>
            <a:r>
              <a:rPr lang="pl-PL" sz="4100">
                <a:cs typeface="Calibri Light"/>
              </a:rPr>
              <a:t> jest także patronem </a:t>
            </a:r>
            <a:br>
              <a:rPr lang="pl-PL" sz="4100">
                <a:cs typeface="Calibri Light"/>
              </a:rPr>
            </a:br>
            <a:r>
              <a:rPr lang="pl-PL" sz="4100">
                <a:cs typeface="Calibri Light"/>
              </a:rPr>
              <a:t>sąsiadującego z nami przedszkola</a:t>
            </a:r>
            <a:endParaRPr lang="pl-PL" sz="41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5F7346-AAE7-4941-8D60-F8C5CD2E3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492" y="1463039"/>
            <a:ext cx="6408770" cy="43004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200" dirty="0">
                <a:cs typeface="Calibri" panose="020F0502020204030204"/>
              </a:rPr>
              <a:t>Postanowiliśmy przypomnieć sobie jego hymn 😉</a:t>
            </a:r>
            <a:endParaRPr lang="pl-PL" dirty="0">
              <a:cs typeface="Calibri" panose="020F0502020204030204"/>
            </a:endParaRPr>
          </a:p>
          <a:p>
            <a:pPr algn="ctr">
              <a:buNone/>
            </a:pPr>
            <a:r>
              <a:rPr lang="pl-PL" sz="2200" dirty="0">
                <a:ea typeface="+mn-lt"/>
                <a:cs typeface="+mn-lt"/>
              </a:rPr>
              <a:t>Kto pamięta?</a:t>
            </a:r>
            <a:br>
              <a:rPr lang="pl-PL" sz="2200" dirty="0">
                <a:ea typeface="+mn-lt"/>
                <a:cs typeface="+mn-lt"/>
              </a:rPr>
            </a:br>
            <a:br>
              <a:rPr lang="pl-PL" sz="2200" dirty="0">
                <a:ea typeface="+mn-lt"/>
                <a:cs typeface="+mn-lt"/>
              </a:rPr>
            </a:br>
            <a:r>
              <a:rPr lang="pl-PL" sz="2200" dirty="0">
                <a:ea typeface="+mn-lt"/>
                <a:cs typeface="+mn-lt"/>
              </a:rPr>
              <a:t>"W naszym przedszkolu, uśmiechów tyle. </a:t>
            </a:r>
            <a:br>
              <a:rPr lang="pl-PL" sz="2200" dirty="0">
                <a:ea typeface="+mn-lt"/>
                <a:cs typeface="+mn-lt"/>
              </a:rPr>
            </a:br>
            <a:r>
              <a:rPr lang="pl-PL" sz="2200" dirty="0">
                <a:ea typeface="+mn-lt"/>
                <a:cs typeface="+mn-lt"/>
              </a:rPr>
              <a:t>Nikt się nie nudzi, nawet przez chwilę.</a:t>
            </a:r>
            <a:br>
              <a:rPr lang="pl-PL" sz="2200" dirty="0">
                <a:ea typeface="+mn-lt"/>
                <a:cs typeface="+mn-lt"/>
              </a:rPr>
            </a:br>
            <a:r>
              <a:rPr lang="pl-PL" sz="2200" dirty="0">
                <a:ea typeface="+mn-lt"/>
                <a:cs typeface="+mn-lt"/>
              </a:rPr>
              <a:t>Mamy Józefa tu za patrona,</a:t>
            </a:r>
            <a:br>
              <a:rPr lang="pl-PL" sz="2200" dirty="0">
                <a:ea typeface="+mn-lt"/>
                <a:cs typeface="+mn-lt"/>
              </a:rPr>
            </a:br>
            <a:r>
              <a:rPr lang="pl-PL" sz="2200" dirty="0">
                <a:ea typeface="+mn-lt"/>
                <a:cs typeface="+mn-lt"/>
              </a:rPr>
              <a:t> chroni nas wszystkich, sam się przekonasz.</a:t>
            </a:r>
            <a:br>
              <a:rPr lang="pl-PL" sz="2200" dirty="0">
                <a:ea typeface="+mn-lt"/>
                <a:cs typeface="+mn-lt"/>
              </a:rPr>
            </a:br>
            <a:r>
              <a:rPr lang="pl-PL" sz="2200" dirty="0">
                <a:ea typeface="+mn-lt"/>
                <a:cs typeface="+mn-lt"/>
              </a:rPr>
              <a:t>Józefie Święty, Józefie Święty,</a:t>
            </a:r>
            <a:br>
              <a:rPr lang="pl-PL" sz="2200" dirty="0">
                <a:ea typeface="+mn-lt"/>
                <a:cs typeface="+mn-lt"/>
              </a:rPr>
            </a:br>
            <a:r>
              <a:rPr lang="pl-PL" sz="2200" dirty="0">
                <a:ea typeface="+mn-lt"/>
                <a:cs typeface="+mn-lt"/>
              </a:rPr>
              <a:t> zawsze szczęśliwy i uśmiechnięty.</a:t>
            </a:r>
            <a:br>
              <a:rPr lang="pl-PL" sz="2200" dirty="0">
                <a:ea typeface="+mn-lt"/>
                <a:cs typeface="+mn-lt"/>
              </a:rPr>
            </a:br>
            <a:r>
              <a:rPr lang="pl-PL" sz="2200" dirty="0">
                <a:ea typeface="+mn-lt"/>
                <a:cs typeface="+mn-lt"/>
              </a:rPr>
              <a:t>Otocz opieką nasze rodziny,</a:t>
            </a:r>
            <a:br>
              <a:rPr lang="pl-PL" sz="2200" dirty="0">
                <a:ea typeface="+mn-lt"/>
                <a:cs typeface="+mn-lt"/>
              </a:rPr>
            </a:br>
            <a:r>
              <a:rPr lang="pl-PL" sz="2200" dirty="0">
                <a:ea typeface="+mn-lt"/>
                <a:cs typeface="+mn-lt"/>
              </a:rPr>
              <a:t> tego pragniemy, oto prosimy..."</a:t>
            </a:r>
            <a:endParaRPr lang="pl-PL" sz="2200">
              <a:cs typeface="Calibri" panose="020F0502020204030204"/>
            </a:endParaRPr>
          </a:p>
          <a:p>
            <a:pPr marL="0" indent="0" algn="ctr">
              <a:buNone/>
            </a:pPr>
            <a:endParaRPr lang="pl-PL" sz="2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22169500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E5B814-96F3-4806-A8FC-17BDEBFE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pPr algn="ctr"/>
            <a:r>
              <a:rPr lang="pl-PL" sz="5400" dirty="0">
                <a:cs typeface="Calibri Light"/>
              </a:rPr>
              <a:t>Rok Św. Józefa</a:t>
            </a:r>
            <a:endParaRPr lang="pl-PL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658992-03E2-472D-92CC-3741467E7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pl-PL" sz="3200" dirty="0">
                <a:cs typeface="Calibri"/>
              </a:rPr>
              <a:t>Papież Franciszek ogłosił Rok Świętego Józefa, </a:t>
            </a:r>
            <a:br>
              <a:rPr lang="pl-PL" sz="3200" dirty="0">
                <a:cs typeface="Calibri"/>
              </a:rPr>
            </a:br>
            <a:r>
              <a:rPr lang="pl-PL" sz="3200" dirty="0">
                <a:cs typeface="Calibri"/>
              </a:rPr>
              <a:t>który rozpoczął się </a:t>
            </a:r>
            <a:br>
              <a:rPr lang="pl-PL" sz="3200" dirty="0">
                <a:cs typeface="Calibri"/>
              </a:rPr>
            </a:br>
            <a:r>
              <a:rPr lang="pl-PL" sz="3200" dirty="0">
                <a:cs typeface="Calibri"/>
              </a:rPr>
              <a:t>8 grudnia 2020 r., a zakończy się 8 grudnia 2021 r.</a:t>
            </a:r>
            <a:endParaRPr lang="pl-PL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521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4AB7960A-C6DD-46C4-97FC-D37BB4215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49" b="7995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1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333</Words>
  <Application>Microsoft Office PowerPoint</Application>
  <PresentationFormat>Panoramiczny</PresentationFormat>
  <Paragraphs>28</Paragraphs>
  <Slides>9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Św. Józef  - oczami klasy 4b</vt:lpstr>
      <vt:lpstr>Kilka naszych refleksji po przeżytych rekolekcjach</vt:lpstr>
      <vt:lpstr>,,Rozmowa  ze św. Józefem"</vt:lpstr>
      <vt:lpstr>Nasza koleżanka, Ania Osiak, napisała:</vt:lpstr>
      <vt:lpstr>Bogusiowi Nalepie zapadły w pamięć słowa  o tym, że św. Józef  poświęcił swój dom w Betlejem i w Egipcie,  by uchronić Jezusa i Maryję.</vt:lpstr>
      <vt:lpstr>Refleksja Kornelii Wieczorek:</vt:lpstr>
      <vt:lpstr>Św. Józef jest także patronem  sąsiadującego z nami przedszkola</vt:lpstr>
      <vt:lpstr>Rok Św. Józefa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Goszczycka</dc:creator>
  <cp:lastModifiedBy>Agnieszka Goszczycka</cp:lastModifiedBy>
  <cp:revision>272</cp:revision>
  <dcterms:created xsi:type="dcterms:W3CDTF">2021-03-26T08:55:33Z</dcterms:created>
  <dcterms:modified xsi:type="dcterms:W3CDTF">2021-05-06T20:01:02Z</dcterms:modified>
</cp:coreProperties>
</file>